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631B1-A2AE-4A51-9CF8-FE51299ABFD8}" type="datetimeFigureOut">
              <a:rPr lang="en-US" smtClean="0"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07A7E-002D-4132-90EB-0425CCA5F1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rbush@uw.edu" TargetMode="External"/><Relationship Id="rId2" Type="http://schemas.openxmlformats.org/officeDocument/2006/relationships/hyperlink" Target="http://www.engr.washington.edu/alumcomm/openhous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ngr.washington.edu/sites/default/files/prosp_students/docs/edd_exhibits_2010_sm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609600"/>
            <a:ext cx="3962400" cy="5257800"/>
          </a:xfrm>
        </p:spPr>
        <p:txBody>
          <a:bodyPr/>
          <a:lstStyle/>
          <a:p>
            <a:r>
              <a:rPr lang="en-US" dirty="0" smtClean="0"/>
              <a:t>UW</a:t>
            </a:r>
            <a:br>
              <a:rPr lang="en-US" dirty="0" smtClean="0"/>
            </a:br>
            <a:r>
              <a:rPr lang="en-US" dirty="0" smtClean="0"/>
              <a:t>Engineering</a:t>
            </a:r>
            <a:br>
              <a:rPr lang="en-US" dirty="0" smtClean="0"/>
            </a:br>
            <a:r>
              <a:rPr lang="en-US" dirty="0" smtClean="0"/>
              <a:t>Discovery Days</a:t>
            </a:r>
            <a:endParaRPr lang="en-US" dirty="0"/>
          </a:p>
        </p:txBody>
      </p:sp>
      <p:pic>
        <p:nvPicPr>
          <p:cNvPr id="1026" name="Picture 2" descr="http://www.engr.washington.edu/sites/default/files/prosp_students/imgs/DiscoveryDays10/edd10_walk-on-water-feet-go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3538238" cy="53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Held on campus at UW</a:t>
            </a:r>
          </a:p>
          <a:p>
            <a:r>
              <a:rPr lang="en-US" dirty="0" smtClean="0"/>
              <a:t>UW Professors and Students are available to take questions from our students</a:t>
            </a:r>
          </a:p>
          <a:p>
            <a:r>
              <a:rPr lang="en-US" dirty="0" smtClean="0"/>
              <a:t>Interactive open house for 4</a:t>
            </a:r>
            <a:r>
              <a:rPr lang="en-US" baseline="30000" dirty="0" smtClean="0"/>
              <a:t>th</a:t>
            </a:r>
            <a:r>
              <a:rPr lang="en-US" dirty="0" smtClean="0"/>
              <a:t>-12</a:t>
            </a:r>
            <a:r>
              <a:rPr lang="en-US" baseline="30000" dirty="0" smtClean="0"/>
              <a:t>th</a:t>
            </a:r>
            <a:r>
              <a:rPr lang="en-US" dirty="0" smtClean="0"/>
              <a:t> graders</a:t>
            </a:r>
          </a:p>
          <a:p>
            <a:r>
              <a:rPr lang="en-US" dirty="0" smtClean="0"/>
              <a:t>All engineering departments host exhibits</a:t>
            </a:r>
          </a:p>
          <a:p>
            <a:r>
              <a:rPr lang="en-US" dirty="0" smtClean="0"/>
              <a:t>Lots of hands on activities, from robots to silly putty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Fri April 22 – 4</a:t>
            </a:r>
            <a:r>
              <a:rPr lang="en-US" baseline="30000" dirty="0" smtClean="0"/>
              <a:t>th</a:t>
            </a:r>
            <a:r>
              <a:rPr lang="en-US" dirty="0" smtClean="0"/>
              <a:t>-8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r>
              <a:rPr lang="en-US" dirty="0" smtClean="0"/>
              <a:t>Sat April 23 – High School</a:t>
            </a:r>
          </a:p>
          <a:p>
            <a:r>
              <a:rPr lang="en-US" dirty="0" smtClean="0"/>
              <a:t>Free, though registration is required for large groups in December/January</a:t>
            </a:r>
          </a:p>
          <a:p>
            <a:pPr lvl="1"/>
            <a:r>
              <a:rPr lang="en-US" dirty="0" smtClean="0"/>
              <a:t>Parking may cost up to $10 for cars</a:t>
            </a:r>
          </a:p>
          <a:p>
            <a:r>
              <a:rPr lang="en-US" dirty="0" smtClean="0"/>
              <a:t>More info:  </a:t>
            </a:r>
            <a:r>
              <a:rPr lang="en-US" dirty="0" smtClean="0">
                <a:hlinkClick r:id="rId2"/>
              </a:rPr>
              <a:t>http://www.engr.washington.edu/alumcomm/openhouse.html</a:t>
            </a:r>
            <a:endParaRPr lang="en-US" dirty="0" smtClean="0"/>
          </a:p>
          <a:p>
            <a:r>
              <a:rPr lang="en-US" dirty="0" smtClean="0"/>
              <a:t>Contact:  Cindy Bush:  </a:t>
            </a:r>
            <a:r>
              <a:rPr lang="en-US" u="sng" dirty="0" smtClean="0">
                <a:hlinkClick r:id="rId3"/>
              </a:rPr>
              <a:t>crbush@uw.edu</a:t>
            </a:r>
            <a:r>
              <a:rPr lang="en-US" dirty="0" smtClean="0"/>
              <a:t> or </a:t>
            </a:r>
            <a:r>
              <a:rPr lang="en-US" dirty="0"/>
              <a:t>(206) 685-1678</a:t>
            </a:r>
            <a:endParaRPr lang="en-US" dirty="0" smtClean="0"/>
          </a:p>
          <a:p>
            <a:r>
              <a:rPr lang="en-US" dirty="0" smtClean="0"/>
              <a:t>Here is a list of last year’s exhibits:  </a:t>
            </a:r>
            <a:r>
              <a:rPr lang="en-US" dirty="0" smtClean="0">
                <a:hlinkClick r:id="rId4"/>
              </a:rPr>
              <a:t>http://www.engr.washington.edu/sites/default/files/prosp_students/docs/edd_exhibits_2010_sm.pdf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103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UW Engineering Discovery Days</vt:lpstr>
      <vt:lpstr>Highlights</vt:lpstr>
      <vt:lpstr>Details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UW Engineering Discovery Days</dc:title>
  <dc:creator>shernoff</dc:creator>
  <cp:lastModifiedBy>shernoff</cp:lastModifiedBy>
  <cp:revision>2</cp:revision>
  <dcterms:created xsi:type="dcterms:W3CDTF">2010-11-16T19:29:34Z</dcterms:created>
  <dcterms:modified xsi:type="dcterms:W3CDTF">2010-11-16T19:56:15Z</dcterms:modified>
</cp:coreProperties>
</file>